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4EE41-13A0-4E6A-91E3-4BCFBB000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Basisstof 4 Thema 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0DF5D27-AB8C-44C2-9A01-2AB931219F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Biologie klas 3 </a:t>
            </a:r>
          </a:p>
          <a:p>
            <a:r>
              <a:rPr lang="nl-NL" dirty="0"/>
              <a:t>Vmbo-</a:t>
            </a:r>
            <a:r>
              <a:rPr lang="nl-NL" dirty="0" err="1"/>
              <a:t>gt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019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72F7E-0132-4D1B-9977-62F7544B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kruising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CBE066-EE15-4434-9514-5F2A7BF98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een kruising geven we de ouders aan met letter P</a:t>
            </a:r>
          </a:p>
          <a:p>
            <a:r>
              <a:rPr lang="nl-NL" dirty="0"/>
              <a:t>De nakomelingen geven we aan met F1</a:t>
            </a:r>
          </a:p>
          <a:p>
            <a:r>
              <a:rPr lang="nl-NL" dirty="0"/>
              <a:t>Als de F1 zich dan </a:t>
            </a:r>
            <a:r>
              <a:rPr lang="nl-NL" dirty="0" err="1"/>
              <a:t>voortpalnt</a:t>
            </a:r>
            <a:r>
              <a:rPr lang="nl-NL" dirty="0"/>
              <a:t> noemen we deze nakomeling de F2</a:t>
            </a:r>
          </a:p>
          <a:p>
            <a:r>
              <a:rPr lang="nl-NL" dirty="0"/>
              <a:t>Dominant:  A (Komt altijd tot uiting)</a:t>
            </a:r>
          </a:p>
          <a:p>
            <a:r>
              <a:rPr lang="nl-NL" dirty="0"/>
              <a:t>Recessief: a (komt alleen tot uiting als het dominant er niet is)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515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B3C29F-7887-44AE-9545-9725FFFEE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1 (p): Bedenkt het </a:t>
            </a:r>
            <a:r>
              <a:rPr lang="nl-NL" dirty="0" err="1"/>
              <a:t>feno</a:t>
            </a:r>
            <a:r>
              <a:rPr lang="nl-NL" dirty="0"/>
              <a:t>- en genotype van de ouders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5EED0BA-4E54-4E90-90D7-50C12F73B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vrouwtje is homozygoot zwartharig. Het gen voor zwarte</a:t>
            </a:r>
          </a:p>
          <a:p>
            <a:pPr marL="0" indent="0">
              <a:buNone/>
            </a:pPr>
            <a:r>
              <a:rPr lang="nl-NL" dirty="0"/>
              <a:t>    Vachtkleur is dominant. Wat is het genotype van het vrouwtje? </a:t>
            </a:r>
          </a:p>
          <a:p>
            <a:r>
              <a:rPr lang="nl-NL" dirty="0">
                <a:sym typeface="Wingdings" panose="05000000000000000000" pitchFamily="2" charset="2"/>
              </a:rPr>
              <a:t> AA </a:t>
            </a:r>
          </a:p>
          <a:p>
            <a:r>
              <a:rPr lang="nl-NL" dirty="0">
                <a:sym typeface="Wingdings" panose="05000000000000000000" pitchFamily="2" charset="2"/>
              </a:rPr>
              <a:t>Waarom: Dominant is A. Dus AA</a:t>
            </a:r>
          </a:p>
          <a:p>
            <a:r>
              <a:rPr lang="nl-NL" dirty="0">
                <a:sym typeface="Wingdings" panose="05000000000000000000" pitchFamily="2" charset="2"/>
              </a:rPr>
              <a:t>Het mannetje is homozygoot geelharig. Het gen voor een gele </a:t>
            </a:r>
          </a:p>
          <a:p>
            <a:r>
              <a:rPr lang="nl-NL" dirty="0">
                <a:sym typeface="Wingdings" panose="05000000000000000000" pitchFamily="2" charset="2"/>
              </a:rPr>
              <a:t>Vachtkleur is recessief . Wat is het genotype van het mannetje?</a:t>
            </a:r>
          </a:p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 err="1">
                <a:sym typeface="Wingdings" panose="05000000000000000000" pitchFamily="2" charset="2"/>
              </a:rPr>
              <a:t>aa</a:t>
            </a:r>
            <a:r>
              <a:rPr lang="nl-NL" dirty="0">
                <a:sym typeface="Wingdings" panose="05000000000000000000" pitchFamily="2" charset="2"/>
              </a:rPr>
              <a:t> </a:t>
            </a:r>
          </a:p>
          <a:p>
            <a:r>
              <a:rPr lang="nl-NL" dirty="0">
                <a:sym typeface="Wingdings" panose="05000000000000000000" pitchFamily="2" charset="2"/>
              </a:rPr>
              <a:t>Waarom: recessief is a. Dus </a:t>
            </a:r>
            <a:r>
              <a:rPr lang="nl-NL" dirty="0" err="1">
                <a:sym typeface="Wingdings" panose="05000000000000000000" pitchFamily="2" charset="2"/>
              </a:rPr>
              <a:t>aa</a:t>
            </a:r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8FDB2C3-75C9-4CE8-9E23-FEFBD3C4A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495" y="2522555"/>
            <a:ext cx="3043505" cy="312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3B0BE-663D-40B1-8928-22FDE4A4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2: Bedenkt de geslachten cellen &amp; Stap 3: stel het vast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E674C1-CD57-43AD-820A-1D8B23BDB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Geslachtscellen komen enkelvoudig voor in de eicel | zaadcel</a:t>
            </a:r>
          </a:p>
          <a:p>
            <a:r>
              <a:rPr lang="nl-NL" dirty="0"/>
              <a:t>Dus het dominante vrouwtje is A. Geen AA wand: het komt enkelvoudig voor</a:t>
            </a:r>
          </a:p>
          <a:p>
            <a:r>
              <a:rPr lang="nl-NL" dirty="0"/>
              <a:t>Dus het recessief mannetje is a. Geen </a:t>
            </a:r>
            <a:r>
              <a:rPr lang="nl-NL" dirty="0" err="1"/>
              <a:t>aa</a:t>
            </a:r>
            <a:r>
              <a:rPr lang="nl-NL" dirty="0"/>
              <a:t> wand: het komt enkelvoudig voor</a:t>
            </a:r>
          </a:p>
          <a:p>
            <a:r>
              <a:rPr lang="nl-NL" dirty="0"/>
              <a:t>Wat is het fenotype van de F1?</a:t>
            </a:r>
          </a:p>
          <a:p>
            <a:r>
              <a:rPr lang="nl-NL" dirty="0"/>
              <a:t>Aa (altijd) </a:t>
            </a:r>
          </a:p>
          <a:p>
            <a:r>
              <a:rPr lang="nl-NL" dirty="0"/>
              <a:t>Heeft deze nakomeling een gele of zwarte huid?</a:t>
            </a:r>
          </a:p>
          <a:p>
            <a:r>
              <a:rPr lang="nl-NL" dirty="0">
                <a:sym typeface="Wingdings" panose="05000000000000000000" pitchFamily="2" charset="2"/>
              </a:rPr>
              <a:t> Zwart wand: Zwart is </a:t>
            </a:r>
            <a:r>
              <a:rPr lang="nl-NL" dirty="0" err="1">
                <a:sym typeface="Wingdings" panose="05000000000000000000" pitchFamily="2" charset="2"/>
              </a:rPr>
              <a:t>Deminant</a:t>
            </a:r>
            <a:r>
              <a:rPr lang="nl-NL" dirty="0">
                <a:sym typeface="Wingdings" panose="05000000000000000000" pitchFamily="2" charset="2"/>
              </a:rPr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337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49673-52AC-4C74-8B90-05B5D6A1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4: Stel de F2 vast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EE6926-B916-41DE-814D-5DD982CC5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dieren in de F1 zich voortplanten worden deze nakomelingen F2 </a:t>
            </a:r>
            <a:r>
              <a:rPr lang="nl-NL" dirty="0" err="1"/>
              <a:t>genoemt</a:t>
            </a:r>
            <a:r>
              <a:rPr lang="nl-NL" dirty="0"/>
              <a:t>.</a:t>
            </a:r>
          </a:p>
          <a:p>
            <a:r>
              <a:rPr lang="nl-NL" dirty="0"/>
              <a:t>Er zijn van 4 mogelijk heden voor nakomelingen</a:t>
            </a:r>
          </a:p>
          <a:p>
            <a:r>
              <a:rPr lang="nl-NL" dirty="0"/>
              <a:t>Eicel met A en zaadcel met A</a:t>
            </a:r>
          </a:p>
          <a:p>
            <a:r>
              <a:rPr lang="nl-NL" dirty="0"/>
              <a:t>Eicel met A en zaadcel met a</a:t>
            </a:r>
          </a:p>
          <a:p>
            <a:r>
              <a:rPr lang="nl-NL" dirty="0"/>
              <a:t>Eicel met a en zaadcel met A</a:t>
            </a:r>
          </a:p>
          <a:p>
            <a:r>
              <a:rPr lang="nl-NL" dirty="0"/>
              <a:t>Eicel met a en zaadcel met a</a:t>
            </a:r>
          </a:p>
        </p:txBody>
      </p:sp>
    </p:spTree>
    <p:extLst>
      <p:ext uri="{BB962C8B-B14F-4D97-AF65-F5344CB8AC3E}">
        <p14:creationId xmlns:p14="http://schemas.microsoft.com/office/powerpoint/2010/main" val="256219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38B02-35AB-4198-9211-581A0E04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4: stel de f2 vast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FC8386-E9E5-4857-B6BD-0A5E79B83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Om dit overzichtelijk op te schrijven, gebruik je een kruisschema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Het schema wordt nu (</a:t>
            </a:r>
            <a:r>
              <a:rPr lang="nl-NL" dirty="0" err="1"/>
              <a:t>ingevult</a:t>
            </a:r>
            <a:r>
              <a:rPr lang="nl-NL" dirty="0"/>
              <a:t>):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96C9352-7BC8-4C1E-8EF6-BA17A6297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6660" y="3996414"/>
            <a:ext cx="2654340" cy="266872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B39C39E-4FBD-41E0-A84D-368545660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964" y="2725615"/>
            <a:ext cx="7715250" cy="10858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3D145A15-44A6-42A0-B727-010C71BA48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7964" y="4481537"/>
            <a:ext cx="1666875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54807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111</TotalTime>
  <Words>305</Words>
  <Application>Microsoft Office PowerPoint</Application>
  <PresentationFormat>Breedbeeld</PresentationFormat>
  <Paragraphs>39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Basisstof 4 Thema 3</vt:lpstr>
      <vt:lpstr>Een kruising</vt:lpstr>
      <vt:lpstr>Stap 1 (p): Bedenkt het feno- en genotype van de ouders</vt:lpstr>
      <vt:lpstr>Stap 2: Bedenkt de geslachten cellen &amp; Stap 3: stel het vast</vt:lpstr>
      <vt:lpstr>Stap 4: Stel de F2 vast</vt:lpstr>
      <vt:lpstr>Stap 4: stel de f2 vast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Basisstof 4 Thema 3</dc:title>
  <dc:creator>Paauwe, S.C.B.J. (Sjoerd) (3B)</dc:creator>
  <cp:lastModifiedBy>Paauwe, S.C.B.J. (Sjoerd) (3B)</cp:lastModifiedBy>
  <cp:revision>8</cp:revision>
  <dcterms:created xsi:type="dcterms:W3CDTF">2021-02-04T12:02:58Z</dcterms:created>
  <dcterms:modified xsi:type="dcterms:W3CDTF">2021-02-06T20:09:36Z</dcterms:modified>
</cp:coreProperties>
</file>